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</p:sldMasterIdLst>
  <p:sldIdLst>
    <p:sldId id="256" r:id="rId5"/>
    <p:sldId id="265" r:id="rId6"/>
    <p:sldId id="257" r:id="rId7"/>
    <p:sldId id="259" r:id="rId8"/>
    <p:sldId id="258" r:id="rId9"/>
    <p:sldId id="260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44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108" d="100"/>
          <a:sy n="108" d="100"/>
        </p:scale>
        <p:origin x="108" y="120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glossy Earth,looping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300555"/>
            <a:ext cx="6858000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77825"/>
            <a:ext cx="8229601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1859622"/>
            <a:ext cx="49530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5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8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1319921"/>
            <a:ext cx="1965064" cy="498316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19921"/>
            <a:ext cx="6607884" cy="4983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8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23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67125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669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4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1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1362"/>
            <a:ext cx="4268788" cy="423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1362"/>
            <a:ext cx="4270375" cy="423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0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6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8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09687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09687"/>
            <a:ext cx="5340350" cy="5014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471737"/>
            <a:ext cx="3236913" cy="3852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2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2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glossy Earth,looping.wmv">
            <a:hlinkClick r:id="" action="ppaction://media"/>
          </p:cNvPr>
          <p:cNvPicPr>
            <a:picLocks noChangeAspect="1"/>
          </p:cNvPicPr>
          <p:nvPr userDrawn="1"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/>
          <a:srcRect t="10601"/>
          <a:stretch/>
        </p:blipFill>
        <p:spPr>
          <a:xfrm>
            <a:off x="101030" y="92466"/>
            <a:ext cx="2230348" cy="1329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82358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6A22-1817-47A2-BE7E-A3C3CA36A58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937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130802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9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447800"/>
            <a:ext cx="5943601" cy="1470025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/>
              <a:t>International Culture and  </a:t>
            </a: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 smtClean="0"/>
              <a:t>Business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4403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Have you ever traveled outside of our country and noticed anything different in our cultures?</a:t>
            </a:r>
          </a:p>
          <a:p>
            <a:pPr marL="1257300" lvl="3" indent="0">
              <a:buNone/>
            </a:pPr>
            <a:r>
              <a:rPr lang="en-US" sz="3200" dirty="0" smtClean="0"/>
              <a:t>-Food</a:t>
            </a:r>
          </a:p>
          <a:p>
            <a:pPr marL="1257300" lvl="3" indent="0">
              <a:buNone/>
            </a:pPr>
            <a:r>
              <a:rPr lang="en-US" sz="3200" dirty="0" smtClean="0"/>
              <a:t>-Dress</a:t>
            </a:r>
          </a:p>
          <a:p>
            <a:pPr marL="1257300" lvl="3" indent="0">
              <a:buNone/>
            </a:pPr>
            <a:r>
              <a:rPr lang="en-US" sz="3200" dirty="0" smtClean="0"/>
              <a:t>-Greetings  </a:t>
            </a:r>
          </a:p>
          <a:p>
            <a:pPr marL="1257300" lvl="3" indent="0">
              <a:buNone/>
            </a:pPr>
            <a:r>
              <a:rPr lang="en-US" sz="3200" dirty="0" smtClean="0"/>
              <a:t>-Anything else?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476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What is international business?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648200"/>
          </a:xfrm>
        </p:spPr>
        <p:txBody>
          <a:bodyPr/>
          <a:lstStyle/>
          <a:p>
            <a:r>
              <a:rPr lang="en-US" b="1" u="sng" dirty="0"/>
              <a:t>International Business</a:t>
            </a:r>
            <a:r>
              <a:rPr lang="en-US" u="sng" dirty="0"/>
              <a:t> </a:t>
            </a:r>
            <a:r>
              <a:rPr lang="en-US" dirty="0" smtClean="0"/>
              <a:t>includes </a:t>
            </a:r>
            <a:r>
              <a:rPr lang="en-US" dirty="0"/>
              <a:t>all commercial transactions </a:t>
            </a:r>
            <a:r>
              <a:rPr lang="en-US" dirty="0" smtClean="0"/>
              <a:t>that </a:t>
            </a:r>
            <a:r>
              <a:rPr lang="en-US" dirty="0"/>
              <a:t>take place between two or more regions, </a:t>
            </a:r>
            <a:r>
              <a:rPr lang="en-US" dirty="0" smtClean="0"/>
              <a:t>beyond </a:t>
            </a:r>
            <a:r>
              <a:rPr lang="en-US" dirty="0"/>
              <a:t>their political boundaries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114800"/>
            <a:ext cx="2895600" cy="206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Why is it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Countries do business with each other</a:t>
            </a:r>
          </a:p>
          <a:p>
            <a:r>
              <a:rPr lang="en-US" sz="3600" dirty="0" smtClean="0"/>
              <a:t>We need to be aware of other cultures and how they communicate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422562"/>
            <a:ext cx="2142744" cy="300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3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What does International Business Consist 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3802"/>
            <a:ext cx="4038600" cy="5126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u="sng" dirty="0" smtClean="0"/>
              <a:t>The way we…</a:t>
            </a:r>
          </a:p>
          <a:p>
            <a:pPr lvl="1"/>
            <a:r>
              <a:rPr lang="en-US" sz="3600" dirty="0" smtClean="0"/>
              <a:t>Communicate</a:t>
            </a:r>
          </a:p>
          <a:p>
            <a:pPr lvl="1"/>
            <a:r>
              <a:rPr lang="en-US" sz="3600" dirty="0" smtClean="0"/>
              <a:t>Greet each other</a:t>
            </a:r>
          </a:p>
          <a:p>
            <a:pPr lvl="1"/>
            <a:r>
              <a:rPr lang="en-US" sz="3600" dirty="0" smtClean="0"/>
              <a:t>Negotiate</a:t>
            </a:r>
          </a:p>
          <a:p>
            <a:pPr lvl="1"/>
            <a:r>
              <a:rPr lang="en-US" sz="3600" dirty="0" smtClean="0"/>
              <a:t>Have meetings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32856" y="1273802"/>
            <a:ext cx="4038600" cy="512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02428" y="1371600"/>
            <a:ext cx="3733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3600" dirty="0" smtClean="0">
              <a:solidFill>
                <a:schemeClr val="bg1"/>
              </a:solidFill>
            </a:endParaRP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-Dress</a:t>
            </a:r>
            <a:endParaRPr lang="en-US" sz="3600" dirty="0">
              <a:solidFill>
                <a:schemeClr val="bg1"/>
              </a:solidFill>
            </a:endParaRP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-Respect </a:t>
            </a:r>
            <a:r>
              <a:rPr lang="en-US" sz="3600" dirty="0">
                <a:solidFill>
                  <a:schemeClr val="bg1"/>
                </a:solidFill>
              </a:rPr>
              <a:t>other cultures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-Eat</a:t>
            </a:r>
            <a:endParaRPr lang="en-US" sz="3600" dirty="0">
              <a:solidFill>
                <a:schemeClr val="bg1"/>
              </a:solidFill>
            </a:endParaRP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-Pay </a:t>
            </a:r>
            <a:r>
              <a:rPr lang="en-US" sz="3600" dirty="0">
                <a:solidFill>
                  <a:schemeClr val="bg1"/>
                </a:solidFill>
              </a:rPr>
              <a:t>for things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-Travel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9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654" y="3733800"/>
            <a:ext cx="5715000" cy="25898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5240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The way in which we should respectively be while in other countries and among different cultures</a:t>
            </a:r>
            <a:endParaRPr lang="en-US" sz="3200" b="1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3810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4. What is Business Etiquette?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9602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"/>
            <a:ext cx="3048000" cy="6142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730" y="3170734"/>
            <a:ext cx="2908348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4400" y="12954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Examples of cultural differences: Japan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ord1-1.xx.fbcdn.net/v/t1.0-9/1910288_8597215713_809_n.jpg?oh=79db79585c23af83360f7855c63e7c31&amp;oe=58999A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8177">
            <a:off x="629111" y="1051153"/>
            <a:ext cx="3356784" cy="251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6307" y="330897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My Europe Trip</a:t>
            </a:r>
            <a:endParaRPr lang="en-US" sz="2800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20861" b="21744"/>
          <a:stretch/>
        </p:blipFill>
        <p:spPr>
          <a:xfrm rot="607097">
            <a:off x="4028237" y="443581"/>
            <a:ext cx="3254342" cy="2413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363" y="3124200"/>
            <a:ext cx="2614613" cy="3486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9760" y="3927556"/>
            <a:ext cx="2043113" cy="2724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t="6291" b="12915"/>
          <a:stretch/>
        </p:blipFill>
        <p:spPr>
          <a:xfrm>
            <a:off x="390879" y="3999131"/>
            <a:ext cx="2263515" cy="2438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698" y="4642063"/>
            <a:ext cx="2146089" cy="16095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64753" y="4288997"/>
            <a:ext cx="1244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Spain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1077" y="1302853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Germany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8220" y="394576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France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52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686800" cy="3657600"/>
          </a:xfrm>
        </p:spPr>
        <p:txBody>
          <a:bodyPr numCol="2"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Governments</a:t>
            </a:r>
          </a:p>
          <a:p>
            <a:r>
              <a:rPr lang="en-US" dirty="0" smtClean="0"/>
              <a:t>Dress</a:t>
            </a:r>
          </a:p>
          <a:p>
            <a:r>
              <a:rPr lang="en-US" dirty="0" smtClean="0"/>
              <a:t>Currency</a:t>
            </a:r>
          </a:p>
          <a:p>
            <a:r>
              <a:rPr lang="en-US" dirty="0" smtClean="0"/>
              <a:t>Eating habits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Language</a:t>
            </a:r>
          </a:p>
          <a:p>
            <a:r>
              <a:rPr lang="en-US" dirty="0" smtClean="0"/>
              <a:t>Imports/ exports</a:t>
            </a:r>
          </a:p>
          <a:p>
            <a:r>
              <a:rPr lang="en-US" dirty="0" smtClean="0"/>
              <a:t>Economics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For this project, you will learn about different: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751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00A4271345DC42AB5C93719FEF3895" ma:contentTypeVersion="0" ma:contentTypeDescription="Create a new document." ma:contentTypeScope="" ma:versionID="966829e3ff578536805d2f354da54c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96af04c0480e5104256c33ee05e065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1EDE35-5354-4E7C-9195-2B01315EB5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4C161E4-A75B-4F53-9480-024B1A9B6C35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67D9788-6E75-408F-A7BE-D6B3CDC55A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globe template with video</Template>
  <TotalTime>423</TotalTime>
  <Words>170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BatangChe</vt:lpstr>
      <vt:lpstr>Arial</vt:lpstr>
      <vt:lpstr>Calibri</vt:lpstr>
      <vt:lpstr>Office Theme</vt:lpstr>
      <vt:lpstr>International Culture and   Business</vt:lpstr>
      <vt:lpstr>PowerPoint Presentation</vt:lpstr>
      <vt:lpstr>1. What is international business?</vt:lpstr>
      <vt:lpstr>2. Why is it important?</vt:lpstr>
      <vt:lpstr>3. What does International Business Consist of?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Business</dc:title>
  <dc:creator>Sara Shadid</dc:creator>
  <cp:keywords/>
  <dc:description>2010 animated global powerpoint template from presentationpro.com</dc:description>
  <cp:lastModifiedBy>Sara Shadid</cp:lastModifiedBy>
  <cp:revision>35</cp:revision>
  <dcterms:created xsi:type="dcterms:W3CDTF">2014-10-27T23:01:51Z</dcterms:created>
  <dcterms:modified xsi:type="dcterms:W3CDTF">2016-10-25T16:49:15Z</dcterms:modified>
  <cp:category>2010 global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TC018813419991</vt:lpwstr>
  </property>
  <property fmtid="{D5CDD505-2E9C-101B-9397-08002B2CF9AE}" pid="3" name="ContentTypeId">
    <vt:lpwstr>0x0101002A00A4271345DC42AB5C93719FEF3895</vt:lpwstr>
  </property>
</Properties>
</file>