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94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4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5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46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9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8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8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66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8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7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62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87bWEduy8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joKfeYnr2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Communication: </a:t>
            </a:r>
            <a:r>
              <a:rPr lang="en-US" b="1" dirty="0" smtClean="0"/>
              <a:t>Email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Writing a Basic Email Video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9897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email?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1. Electronic </a:t>
            </a:r>
            <a:r>
              <a:rPr lang="en-US" sz="3600" dirty="0" smtClean="0"/>
              <a:t>mail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	</a:t>
            </a:r>
            <a:r>
              <a:rPr lang="en-US" sz="3600" dirty="0" smtClean="0"/>
              <a:t>Allows </a:t>
            </a:r>
            <a:r>
              <a:rPr lang="en-US" sz="3600" dirty="0" smtClean="0"/>
              <a:t>users to send and receive messages in </a:t>
            </a:r>
            <a:r>
              <a:rPr lang="en-US" sz="3600" dirty="0" smtClean="0"/>
              <a:t>	seconds</a:t>
            </a:r>
            <a:endParaRPr lang="en-US" sz="3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2. Used </a:t>
            </a:r>
            <a:r>
              <a:rPr lang="en-US" sz="3600" dirty="0" smtClean="0"/>
              <a:t>to communicate with individuals inside and outside the </a:t>
            </a:r>
            <a:r>
              <a:rPr lang="en-US" sz="3600" dirty="0" smtClean="0"/>
              <a:t>company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3. Similar to ?</a:t>
            </a:r>
            <a:endParaRPr lang="en-US" sz="3600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8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Length (not in notes)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Can be long or short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Best to keep it concise- the reader is more likely to read it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627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Format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To: Who the email is for</a:t>
            </a:r>
          </a:p>
          <a:p>
            <a:pPr marL="0" indent="0">
              <a:buNone/>
            </a:pPr>
            <a:r>
              <a:rPr lang="en-US" sz="3600" dirty="0" smtClean="0"/>
              <a:t>4. Cc</a:t>
            </a:r>
            <a:r>
              <a:rPr lang="en-US" sz="3600" dirty="0" smtClean="0"/>
              <a:t>: Carbon copy- anyone you would like to receive a copy- but they do not need to reply</a:t>
            </a:r>
          </a:p>
          <a:p>
            <a:pPr marL="0" indent="0">
              <a:buNone/>
            </a:pPr>
            <a:r>
              <a:rPr lang="en-US" sz="3600" dirty="0" smtClean="0"/>
              <a:t>	Bcc</a:t>
            </a:r>
            <a:r>
              <a:rPr lang="en-US" sz="3600" dirty="0" smtClean="0"/>
              <a:t>: Blind copy-sharing a message when you don’t want other recipients to know this person is receiving it. Whoever receives the message cannot see who has been “Bcc’d”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181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Format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5. Use </a:t>
            </a:r>
            <a:r>
              <a:rPr lang="en-US" sz="3600" dirty="0" smtClean="0"/>
              <a:t>a descriptive subject line!</a:t>
            </a:r>
          </a:p>
          <a:p>
            <a:pPr marL="0" indent="0">
              <a:buNone/>
            </a:pPr>
            <a:r>
              <a:rPr lang="en-US" sz="3600" dirty="0" smtClean="0"/>
              <a:t>	Example</a:t>
            </a:r>
            <a:r>
              <a:rPr lang="en-US" sz="3600" dirty="0" smtClean="0"/>
              <a:t>: For an email about a meeting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0" indent="0">
              <a:buNone/>
            </a:pPr>
            <a:r>
              <a:rPr lang="en-US" sz="3200" dirty="0" smtClean="0"/>
              <a:t>		Subject: Thursday’s 3:00 meeting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6002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2496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Etiquette (</a:t>
            </a:r>
            <a:r>
              <a:rPr lang="en-US" sz="6600" smtClean="0"/>
              <a:t>not in notes)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59099"/>
            <a:ext cx="10058400" cy="52030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Always greet and thank </a:t>
            </a:r>
            <a:r>
              <a:rPr lang="en-US" sz="3600" smtClean="0"/>
              <a:t>your recipient </a:t>
            </a: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Don’t use all capital letters- it represents that the sender is shouting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Proofread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Know when to email and when to meet in person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Don’t send private or personal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hlinkClick r:id="rId2"/>
              </a:rPr>
              <a:t>Email Etiquette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12459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0A4271345DC42AB5C93719FEF3895" ma:contentTypeVersion="0" ma:contentTypeDescription="Create a new document." ma:contentTypeScope="" ma:versionID="966829e3ff578536805d2f354da54c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96af04c0480e5104256c33ee05e065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2BC9CA-F6BB-4A19-B801-12891A47EDF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E97C930-415B-4BD6-A6C0-94EB95282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DFA728-B3DB-4F6E-9BF2-B295B77FDD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122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Business Communication: Email</vt:lpstr>
      <vt:lpstr>PowerPoint Presentation</vt:lpstr>
      <vt:lpstr>What is email?</vt:lpstr>
      <vt:lpstr>Length (not in notes)</vt:lpstr>
      <vt:lpstr>Format</vt:lpstr>
      <vt:lpstr>Format</vt:lpstr>
      <vt:lpstr>Etiquette (not in notes)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Communication: Email</dc:title>
  <dc:creator>Sara Shadid</dc:creator>
  <cp:lastModifiedBy>Sara</cp:lastModifiedBy>
  <cp:revision>14</cp:revision>
  <dcterms:created xsi:type="dcterms:W3CDTF">2014-08-24T17:55:47Z</dcterms:created>
  <dcterms:modified xsi:type="dcterms:W3CDTF">2015-11-20T20:20:33Z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0x0101002A00A4271345DC42AB5C93719FEF3895</vt:lpwstr>
  </property>
</Properties>
</file>