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4"/>
  </p:sldMasterIdLst>
  <p:handoutMasterIdLst>
    <p:handoutMasterId r:id="rId14"/>
  </p:handoutMasterIdLst>
  <p:sldIdLst>
    <p:sldId id="264" r:id="rId5"/>
    <p:sldId id="256" r:id="rId6"/>
    <p:sldId id="262" r:id="rId7"/>
    <p:sldId id="257" r:id="rId8"/>
    <p:sldId id="258" r:id="rId9"/>
    <p:sldId id="261" r:id="rId10"/>
    <p:sldId id="259" r:id="rId11"/>
    <p:sldId id="263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06BBC-D8AD-4B3B-AE90-27A92888C7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92CF-F4F1-4272-9202-AA7F3B38F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3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18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6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5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40045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768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3741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9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7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04249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9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663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5Zyn9y_MD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Letter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6"/>
          </a:xfrm>
        </p:spPr>
        <p:txBody>
          <a:bodyPr/>
          <a:lstStyle/>
          <a:p>
            <a:r>
              <a:rPr lang="en-US" sz="3600" dirty="0" smtClean="0"/>
              <a:t>How are business letters aligned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is the </a:t>
            </a:r>
            <a:r>
              <a:rPr lang="en-US" sz="3600" u="sng" dirty="0" smtClean="0"/>
              <a:t>very</a:t>
            </a:r>
            <a:r>
              <a:rPr lang="en-US" sz="3600" dirty="0" smtClean="0"/>
              <a:t> first line of a business </a:t>
            </a:r>
            <a:r>
              <a:rPr lang="en-US" sz="3600" smtClean="0"/>
              <a:t>letter</a:t>
            </a:r>
            <a:r>
              <a:rPr lang="en-US" sz="3600" smtClean="0"/>
              <a:t>?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are initials at the bottom of the letter for?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0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Communication: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b="1" dirty="0" smtClean="0"/>
              <a:t>Memos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5892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hlinkClick r:id="rId2"/>
              </a:rPr>
              <a:t>Writing a Basic Memo Video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693376"/>
            <a:ext cx="9601196" cy="77447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Memo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359569"/>
            <a:ext cx="9601196" cy="45163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accent2"/>
                </a:solidFill>
              </a:rPr>
              <a:t>Or</a:t>
            </a:r>
            <a:r>
              <a:rPr lang="en-US" sz="3200" dirty="0" smtClean="0"/>
              <a:t> a </a:t>
            </a:r>
            <a:r>
              <a:rPr lang="en-US" sz="3200" i="1" dirty="0" smtClean="0">
                <a:solidFill>
                  <a:schemeClr val="tx1"/>
                </a:solidFill>
              </a:rPr>
              <a:t>memorandum</a:t>
            </a:r>
            <a:r>
              <a:rPr lang="en-US" sz="3200" dirty="0" smtClean="0"/>
              <a:t>, is used to communicate within an organization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 Used for announcements, requests, short reports, and handouts</a:t>
            </a:r>
          </a:p>
          <a:p>
            <a:pPr lvl="1"/>
            <a:r>
              <a:rPr lang="en-US" sz="3000" dirty="0" smtClean="0"/>
              <a:t>Can be marked confidential or attached to an email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37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673768"/>
            <a:ext cx="9601196" cy="890337"/>
          </a:xfrm>
        </p:spPr>
        <p:txBody>
          <a:bodyPr>
            <a:normAutofit/>
          </a:bodyPr>
          <a:lstStyle/>
          <a:p>
            <a:r>
              <a:rPr lang="en-US" b="1" dirty="0" smtClean="0"/>
              <a:t>Format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1383632"/>
            <a:ext cx="9601196" cy="4547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 Simple, with five headings: </a:t>
            </a:r>
            <a:r>
              <a:rPr lang="en-US" sz="3200" b="1" dirty="0" smtClean="0"/>
              <a:t>Memo, To, From, Date, Subject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dirty="0" smtClean="0"/>
              <a:t>4. Left aligned</a:t>
            </a:r>
          </a:p>
          <a:p>
            <a:pPr lvl="1"/>
            <a:r>
              <a:rPr lang="en-US" sz="3000" dirty="0" smtClean="0"/>
              <a:t>Leave a space between heading lines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170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2" y="320396"/>
            <a:ext cx="9601196" cy="1303867"/>
          </a:xfrm>
        </p:spPr>
        <p:txBody>
          <a:bodyPr/>
          <a:lstStyle/>
          <a:p>
            <a:r>
              <a:rPr lang="en-US" b="1" dirty="0" smtClean="0"/>
              <a:t>Format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443789"/>
            <a:ext cx="9601196" cy="4668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5. Make sure to bold and use uppercase for the heading words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296" y="2747656"/>
            <a:ext cx="6453686" cy="258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272269"/>
            <a:ext cx="9601196" cy="1303867"/>
          </a:xfrm>
        </p:spPr>
        <p:txBody>
          <a:bodyPr/>
          <a:lstStyle/>
          <a:p>
            <a:r>
              <a:rPr lang="en-US" b="1" dirty="0" smtClean="0"/>
              <a:t>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130968"/>
            <a:ext cx="9601196" cy="55429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Message, purpose, audience, impact, readability and style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Rarely longer than one or two pages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Average length is a few paragraphs</a:t>
            </a:r>
          </a:p>
          <a:p>
            <a:endParaRPr lang="en-US" sz="3200" dirty="0" smtClean="0"/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en-US" sz="3000" dirty="0"/>
              <a:t>If someone other than the sender types, their initials appear at the bottom, just like the letter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491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of the memo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60665"/>
            <a:ext cx="10178322" cy="4418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*Reference initials go at the bottom if someone else typed the memo (just like the business letter)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7. If </a:t>
            </a:r>
            <a:r>
              <a:rPr lang="en-US" sz="3200" dirty="0"/>
              <a:t>someone will receive a copy, their name and a “c” go below the reference initials or last paragraph</a:t>
            </a:r>
          </a:p>
          <a:p>
            <a:pPr marL="0" indent="0" algn="ctr">
              <a:buNone/>
            </a:pPr>
            <a:r>
              <a:rPr lang="en-US" sz="3200" dirty="0"/>
              <a:t>	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ss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  c </a:t>
            </a:r>
            <a:r>
              <a:rPr lang="en-US" sz="3200" dirty="0"/>
              <a:t>John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39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47" y="83293"/>
            <a:ext cx="9601196" cy="1027142"/>
          </a:xfrm>
        </p:spPr>
        <p:txBody>
          <a:bodyPr/>
          <a:lstStyle/>
          <a:p>
            <a:r>
              <a:rPr lang="en-US" b="1" dirty="0" smtClean="0"/>
              <a:t>Sample Memo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40601"/>
          <a:stretch/>
        </p:blipFill>
        <p:spPr>
          <a:xfrm>
            <a:off x="2527278" y="856013"/>
            <a:ext cx="7266243" cy="558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0A4271345DC42AB5C93719FEF3895" ma:contentTypeVersion="0" ma:contentTypeDescription="Create a new document." ma:contentTypeScope="" ma:versionID="966829e3ff578536805d2f354da54c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96af04c0480e5104256c33ee05e065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C5BB04-1A06-4B5A-8E1C-4688D389CA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36D7279-C0B2-484E-98C8-C9FA4BA368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85400B-7BD0-41DC-8A13-C5BFA9E22732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82</TotalTime>
  <Words>210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Badge</vt:lpstr>
      <vt:lpstr>Business Letter review</vt:lpstr>
      <vt:lpstr>Business Communication:</vt:lpstr>
      <vt:lpstr>PowerPoint Presentation</vt:lpstr>
      <vt:lpstr>Memo</vt:lpstr>
      <vt:lpstr>Format</vt:lpstr>
      <vt:lpstr>Format</vt:lpstr>
      <vt:lpstr>Considerations</vt:lpstr>
      <vt:lpstr>Copy of the memo</vt:lpstr>
      <vt:lpstr>Sample Memo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Communication:</dc:title>
  <dc:creator>Sara Shadid</dc:creator>
  <cp:lastModifiedBy>Sara Shadid</cp:lastModifiedBy>
  <cp:revision>33</cp:revision>
  <dcterms:created xsi:type="dcterms:W3CDTF">2014-08-23T19:25:22Z</dcterms:created>
  <dcterms:modified xsi:type="dcterms:W3CDTF">2016-11-17T13:42:34Z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0x0101002A00A4271345DC42AB5C93719FEF3895</vt:lpwstr>
  </property>
</Properties>
</file>