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DDA263C-6021-4366-AEF7-3C1A16505A0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CF5032-568F-41DE-9689-0D03DAE745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172200" cy="3048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entury Gothic" panose="020B0502020202020204" pitchFamily="34" charset="0"/>
              </a:rPr>
              <a:t>Business Communication: </a:t>
            </a:r>
            <a:r>
              <a:rPr lang="en-US" sz="5400" b="1" dirty="0" smtClean="0">
                <a:latin typeface="Century Gothic" panose="020B0502020202020204" pitchFamily="34" charset="0"/>
              </a:rPr>
              <a:t>Letters</a:t>
            </a:r>
            <a:endParaRPr lang="en-US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5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7064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Sample Letter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7141" r="8157" b="14207"/>
          <a:stretch/>
        </p:blipFill>
        <p:spPr bwMode="auto">
          <a:xfrm>
            <a:off x="2743200" y="1524000"/>
            <a:ext cx="3869028" cy="444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782618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Letter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239000" cy="48768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 formal correspondence 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Usually used to communicate with people outside of a company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A letter can be sent to someone within the company if a formal correspondence is necessary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smtClean="0">
                <a:latin typeface="Century Gothic" panose="020B0502020202020204" pitchFamily="34" charset="0"/>
              </a:rPr>
              <a:t>Examples: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Block style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3489960" cy="3603812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 business letter style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All lines begin along the left margin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First line: current date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5144" r="7931" b="20023"/>
          <a:stretch/>
        </p:blipFill>
        <p:spPr>
          <a:xfrm>
            <a:off x="4953000" y="2227802"/>
            <a:ext cx="3276600" cy="37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Salutation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 formal greeting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Use a title: Mr., Mrs., or Ms.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405679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114800" y="3657600"/>
            <a:ext cx="1219200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Closing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 formal “goodbye” or “thank you”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Use a typed name and a signed name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419471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9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Initials and Enclosures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40386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Initials of the person who typed the letter go below the sender’s typed name (if it’s someone other than the sender)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Enclosures: Other items that will be included in the same envelope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66068"/>
            <a:ext cx="334775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26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935018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Additional Tips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412286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Letters should be printed on letterhead</a:t>
            </a:r>
          </a:p>
          <a:p>
            <a:pPr marL="365760" lvl="1" indent="0">
              <a:buNone/>
            </a:pPr>
            <a:r>
              <a:rPr lang="en-US" i="1" dirty="0" smtClean="0">
                <a:latin typeface="Century Gothic" panose="020B0502020202020204" pitchFamily="34" charset="0"/>
              </a:rPr>
              <a:t>-Letterhead</a:t>
            </a:r>
            <a:r>
              <a:rPr lang="en-US" i="1" dirty="0" smtClean="0">
                <a:latin typeface="Century Gothic" panose="020B0502020202020204" pitchFamily="34" charset="0"/>
              </a:rPr>
              <a:t>: pre-printed corporate stationary on high-quality paper</a:t>
            </a:r>
          </a:p>
          <a:p>
            <a:pPr lvl="1"/>
            <a:endParaRPr lang="en-US" i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2895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00423"/>
            <a:ext cx="34671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7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Additional Tips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04666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Spell-check and proofread!!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Letters with errors create an unfavorable impression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Consider the audience, purpose, tone, and length of the message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8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1"/>
            <a:ext cx="6965245" cy="9144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Additional Tips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1628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Gain the reader’s interest in the first paragraph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State your requests clearly, so the reader knows what you want and when you need the request completed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Don’t print a 2-sided letter, continue on a </a:t>
            </a:r>
            <a:r>
              <a:rPr lang="en-US" smtClean="0">
                <a:latin typeface="Century Gothic" panose="020B0502020202020204" pitchFamily="34" charset="0"/>
              </a:rPr>
              <a:t>new page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0A4271345DC42AB5C93719FEF3895" ma:contentTypeVersion="0" ma:contentTypeDescription="Create a new document." ma:contentTypeScope="" ma:versionID="966829e3ff578536805d2f354da54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96af04c0480e5104256c33ee05e065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75F7FD-107B-4821-AC41-A21B2E3AEFC0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60A8E2-36F0-4D33-A7C7-358F99E9C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11056E-09B2-4FE6-9478-C90669896F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</TotalTime>
  <Words>211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Brush Script MT</vt:lpstr>
      <vt:lpstr>Century Gothic</vt:lpstr>
      <vt:lpstr>Constantia</vt:lpstr>
      <vt:lpstr>Franklin Gothic Book</vt:lpstr>
      <vt:lpstr>Rage Italic</vt:lpstr>
      <vt:lpstr>Pushpin</vt:lpstr>
      <vt:lpstr>Business Communication: Letters</vt:lpstr>
      <vt:lpstr>Letter</vt:lpstr>
      <vt:lpstr>Block style</vt:lpstr>
      <vt:lpstr>Salutation</vt:lpstr>
      <vt:lpstr>Closing</vt:lpstr>
      <vt:lpstr>Initials and Enclosures</vt:lpstr>
      <vt:lpstr>Additional Tips</vt:lpstr>
      <vt:lpstr>Additional Tips</vt:lpstr>
      <vt:lpstr>Additional Tips</vt:lpstr>
      <vt:lpstr>Sample Letter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Communication: Letters</dc:title>
  <dc:creator>Sara</dc:creator>
  <cp:lastModifiedBy>Sara Shadid</cp:lastModifiedBy>
  <cp:revision>8</cp:revision>
  <dcterms:created xsi:type="dcterms:W3CDTF">2014-08-17T22:25:11Z</dcterms:created>
  <dcterms:modified xsi:type="dcterms:W3CDTF">2015-09-28T00:30:37Z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0x0101002A00A4271345DC42AB5C93719FEF3895</vt:lpwstr>
  </property>
</Properties>
</file>